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1E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B5BABA-BC5F-4ECD-BFE9-3D087B238E6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B522D5C9-279E-42CB-9925-6544C8E0436C}">
      <dgm:prSet/>
      <dgm:spPr/>
      <dgm:t>
        <a:bodyPr/>
        <a:lstStyle/>
        <a:p>
          <a:r>
            <a:rPr lang="de-CH"/>
            <a:t>TEAM</a:t>
          </a:r>
          <a:endParaRPr lang="en-US"/>
        </a:p>
      </dgm:t>
    </dgm:pt>
    <dgm:pt modelId="{AC95090A-D606-4ED7-B7C9-27F0204D30F8}" type="parTrans" cxnId="{013394AB-3E80-40CD-AFBF-A90B45881EFC}">
      <dgm:prSet/>
      <dgm:spPr/>
      <dgm:t>
        <a:bodyPr/>
        <a:lstStyle/>
        <a:p>
          <a:endParaRPr lang="en-US"/>
        </a:p>
      </dgm:t>
    </dgm:pt>
    <dgm:pt modelId="{A56A6B06-D6CF-446A-A92C-561DFF798337}" type="sibTrans" cxnId="{013394AB-3E80-40CD-AFBF-A90B45881EFC}">
      <dgm:prSet/>
      <dgm:spPr/>
      <dgm:t>
        <a:bodyPr/>
        <a:lstStyle/>
        <a:p>
          <a:endParaRPr lang="en-US"/>
        </a:p>
      </dgm:t>
    </dgm:pt>
    <dgm:pt modelId="{56A34F1D-A65D-4BDE-AC0E-8EE781DB7025}">
      <dgm:prSet/>
      <dgm:spPr/>
      <dgm:t>
        <a:bodyPr/>
        <a:lstStyle/>
        <a:p>
          <a:r>
            <a:rPr lang="de-CH"/>
            <a:t>VISION</a:t>
          </a:r>
          <a:endParaRPr lang="en-US"/>
        </a:p>
      </dgm:t>
    </dgm:pt>
    <dgm:pt modelId="{0E41DEF0-1AC9-4868-B46A-CDEB8055D7FB}" type="parTrans" cxnId="{6073421E-2617-44CC-9B73-06FBFA6A8C76}">
      <dgm:prSet/>
      <dgm:spPr/>
      <dgm:t>
        <a:bodyPr/>
        <a:lstStyle/>
        <a:p>
          <a:endParaRPr lang="en-US"/>
        </a:p>
      </dgm:t>
    </dgm:pt>
    <dgm:pt modelId="{A1E5AAA2-5E58-42F7-9008-48624FA4FFE6}" type="sibTrans" cxnId="{6073421E-2617-44CC-9B73-06FBFA6A8C76}">
      <dgm:prSet/>
      <dgm:spPr/>
      <dgm:t>
        <a:bodyPr/>
        <a:lstStyle/>
        <a:p>
          <a:endParaRPr lang="en-US"/>
        </a:p>
      </dgm:t>
    </dgm:pt>
    <dgm:pt modelId="{9FC740E6-0F34-4E1C-A53C-0A6EDB484A5F}">
      <dgm:prSet/>
      <dgm:spPr/>
      <dgm:t>
        <a:bodyPr/>
        <a:lstStyle/>
        <a:p>
          <a:r>
            <a:rPr lang="de-CH" cap="all" baseline="0" dirty="0"/>
            <a:t>Minimal Viable </a:t>
          </a:r>
          <a:r>
            <a:rPr lang="de-CH" cap="all" baseline="0" dirty="0" err="1"/>
            <a:t>Product</a:t>
          </a:r>
          <a:endParaRPr lang="en-US" cap="all" baseline="0" dirty="0"/>
        </a:p>
      </dgm:t>
    </dgm:pt>
    <dgm:pt modelId="{357B1B72-AF75-4BCA-93E7-917072497447}" type="parTrans" cxnId="{74C10F9B-9633-407F-8203-A41A0607C496}">
      <dgm:prSet/>
      <dgm:spPr/>
      <dgm:t>
        <a:bodyPr/>
        <a:lstStyle/>
        <a:p>
          <a:endParaRPr lang="en-US"/>
        </a:p>
      </dgm:t>
    </dgm:pt>
    <dgm:pt modelId="{DB084F66-D23D-4689-8BE1-FEB66F83DD4E}" type="sibTrans" cxnId="{74C10F9B-9633-407F-8203-A41A0607C496}">
      <dgm:prSet/>
      <dgm:spPr/>
      <dgm:t>
        <a:bodyPr/>
        <a:lstStyle/>
        <a:p>
          <a:endParaRPr lang="en-US"/>
        </a:p>
      </dgm:t>
    </dgm:pt>
    <dgm:pt modelId="{A7F19D1F-533C-4C3D-A86A-04B083B90C27}">
      <dgm:prSet/>
      <dgm:spPr/>
      <dgm:t>
        <a:bodyPr/>
        <a:lstStyle/>
        <a:p>
          <a:r>
            <a:rPr lang="de-CH" cap="all" baseline="0" dirty="0" err="1"/>
            <a:t>unique</a:t>
          </a:r>
          <a:r>
            <a:rPr lang="de-CH" cap="all" baseline="0" dirty="0"/>
            <a:t> </a:t>
          </a:r>
          <a:r>
            <a:rPr lang="de-CH" cap="all" baseline="0" dirty="0" err="1"/>
            <a:t>selling</a:t>
          </a:r>
          <a:r>
            <a:rPr lang="de-CH" cap="all" baseline="0" dirty="0"/>
            <a:t> </a:t>
          </a:r>
          <a:r>
            <a:rPr lang="de-CH" cap="all" baseline="0" dirty="0" err="1"/>
            <a:t>proposition</a:t>
          </a:r>
          <a:endParaRPr lang="en-US" cap="all" baseline="0" dirty="0"/>
        </a:p>
      </dgm:t>
    </dgm:pt>
    <dgm:pt modelId="{8BB2F0A1-AC8F-4C55-BB8F-FCE0226EF507}" type="parTrans" cxnId="{BFDC2AAE-88A8-4810-880A-35D3147AF935}">
      <dgm:prSet/>
      <dgm:spPr/>
      <dgm:t>
        <a:bodyPr/>
        <a:lstStyle/>
        <a:p>
          <a:endParaRPr lang="en-US"/>
        </a:p>
      </dgm:t>
    </dgm:pt>
    <dgm:pt modelId="{3FC8F0D4-B192-4C86-AB55-5C092766776B}" type="sibTrans" cxnId="{BFDC2AAE-88A8-4810-880A-35D3147AF935}">
      <dgm:prSet/>
      <dgm:spPr/>
      <dgm:t>
        <a:bodyPr/>
        <a:lstStyle/>
        <a:p>
          <a:endParaRPr lang="en-US"/>
        </a:p>
      </dgm:t>
    </dgm:pt>
    <dgm:pt modelId="{6E96BD7B-00A0-487B-A046-7032E063309F}">
      <dgm:prSet/>
      <dgm:spPr/>
      <dgm:t>
        <a:bodyPr/>
        <a:lstStyle/>
        <a:p>
          <a:r>
            <a:rPr lang="de-CH"/>
            <a:t>PRODUCT</a:t>
          </a:r>
          <a:endParaRPr lang="en-US"/>
        </a:p>
      </dgm:t>
    </dgm:pt>
    <dgm:pt modelId="{CBBBDEC6-B283-4B2D-8D94-63E19FAA9572}" type="parTrans" cxnId="{6201995D-F1DC-4734-9C73-F9432876A21E}">
      <dgm:prSet/>
      <dgm:spPr/>
      <dgm:t>
        <a:bodyPr/>
        <a:lstStyle/>
        <a:p>
          <a:endParaRPr lang="en-US"/>
        </a:p>
      </dgm:t>
    </dgm:pt>
    <dgm:pt modelId="{9C197B27-328F-4212-A92C-C5FF04443867}" type="sibTrans" cxnId="{6201995D-F1DC-4734-9C73-F9432876A21E}">
      <dgm:prSet/>
      <dgm:spPr/>
      <dgm:t>
        <a:bodyPr/>
        <a:lstStyle/>
        <a:p>
          <a:endParaRPr lang="en-US"/>
        </a:p>
      </dgm:t>
    </dgm:pt>
    <dgm:pt modelId="{334F2AB4-9179-4E6B-AC15-86EAFC3AC585}" type="pres">
      <dgm:prSet presAssocID="{42B5BABA-BC5F-4ECD-BFE9-3D087B238E6E}" presName="root" presStyleCnt="0">
        <dgm:presLayoutVars>
          <dgm:dir/>
          <dgm:resizeHandles val="exact"/>
        </dgm:presLayoutVars>
      </dgm:prSet>
      <dgm:spPr/>
    </dgm:pt>
    <dgm:pt modelId="{4159DC6E-DFE1-4427-8895-174121F9BF2E}" type="pres">
      <dgm:prSet presAssocID="{B522D5C9-279E-42CB-9925-6544C8E0436C}" presName="compNode" presStyleCnt="0"/>
      <dgm:spPr/>
    </dgm:pt>
    <dgm:pt modelId="{97C8E524-AA80-4233-8A92-783E7F73594E}" type="pres">
      <dgm:prSet presAssocID="{B522D5C9-279E-42CB-9925-6544C8E0436C}" presName="bgRect" presStyleLbl="bgShp" presStyleIdx="0" presStyleCnt="5"/>
      <dgm:spPr/>
    </dgm:pt>
    <dgm:pt modelId="{B9635E76-3E2F-43FC-B4A2-AF1168F9DA21}" type="pres">
      <dgm:prSet presAssocID="{B522D5C9-279E-42CB-9925-6544C8E0436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94E6CB15-AF60-40C6-A7AB-49D4D6F0B407}" type="pres">
      <dgm:prSet presAssocID="{B522D5C9-279E-42CB-9925-6544C8E0436C}" presName="spaceRect" presStyleCnt="0"/>
      <dgm:spPr/>
    </dgm:pt>
    <dgm:pt modelId="{ED289C13-DAD4-4A34-9421-D405E5D6B596}" type="pres">
      <dgm:prSet presAssocID="{B522D5C9-279E-42CB-9925-6544C8E0436C}" presName="parTx" presStyleLbl="revTx" presStyleIdx="0" presStyleCnt="5">
        <dgm:presLayoutVars>
          <dgm:chMax val="0"/>
          <dgm:chPref val="0"/>
        </dgm:presLayoutVars>
      </dgm:prSet>
      <dgm:spPr/>
    </dgm:pt>
    <dgm:pt modelId="{B12916D8-09FE-463E-A2B2-49417AEF1F52}" type="pres">
      <dgm:prSet presAssocID="{A56A6B06-D6CF-446A-A92C-561DFF798337}" presName="sibTrans" presStyleCnt="0"/>
      <dgm:spPr/>
    </dgm:pt>
    <dgm:pt modelId="{CFE74916-0DD5-49A8-B359-E5EDE78C1913}" type="pres">
      <dgm:prSet presAssocID="{56A34F1D-A65D-4BDE-AC0E-8EE781DB7025}" presName="compNode" presStyleCnt="0"/>
      <dgm:spPr/>
    </dgm:pt>
    <dgm:pt modelId="{9E7880EB-BF1C-46C4-A83C-6C36F5FBEFCB}" type="pres">
      <dgm:prSet presAssocID="{56A34F1D-A65D-4BDE-AC0E-8EE781DB7025}" presName="bgRect" presStyleLbl="bgShp" presStyleIdx="1" presStyleCnt="5"/>
      <dgm:spPr/>
    </dgm:pt>
    <dgm:pt modelId="{C0131677-0E83-4A85-AC76-7508EB58AED5}" type="pres">
      <dgm:prSet presAssocID="{56A34F1D-A65D-4BDE-AC0E-8EE781DB702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F680F741-5E53-436B-ABD3-48959D9A04A4}" type="pres">
      <dgm:prSet presAssocID="{56A34F1D-A65D-4BDE-AC0E-8EE781DB7025}" presName="spaceRect" presStyleCnt="0"/>
      <dgm:spPr/>
    </dgm:pt>
    <dgm:pt modelId="{858AB602-EA3A-495F-820A-705E07B4F425}" type="pres">
      <dgm:prSet presAssocID="{56A34F1D-A65D-4BDE-AC0E-8EE781DB7025}" presName="parTx" presStyleLbl="revTx" presStyleIdx="1" presStyleCnt="5">
        <dgm:presLayoutVars>
          <dgm:chMax val="0"/>
          <dgm:chPref val="0"/>
        </dgm:presLayoutVars>
      </dgm:prSet>
      <dgm:spPr/>
    </dgm:pt>
    <dgm:pt modelId="{999A03B0-546A-451D-9123-A73C846A1D27}" type="pres">
      <dgm:prSet presAssocID="{A1E5AAA2-5E58-42F7-9008-48624FA4FFE6}" presName="sibTrans" presStyleCnt="0"/>
      <dgm:spPr/>
    </dgm:pt>
    <dgm:pt modelId="{204BF342-51A5-4C30-B7DC-5C6B33B4E79E}" type="pres">
      <dgm:prSet presAssocID="{9FC740E6-0F34-4E1C-A53C-0A6EDB484A5F}" presName="compNode" presStyleCnt="0"/>
      <dgm:spPr/>
    </dgm:pt>
    <dgm:pt modelId="{5FE06283-D929-4EAF-B030-7E21E4EB0482}" type="pres">
      <dgm:prSet presAssocID="{9FC740E6-0F34-4E1C-A53C-0A6EDB484A5F}" presName="bgRect" presStyleLbl="bgShp" presStyleIdx="2" presStyleCnt="5"/>
      <dgm:spPr/>
    </dgm:pt>
    <dgm:pt modelId="{7F2C46B6-C686-4A17-8065-E79C1EFEF0B7}" type="pres">
      <dgm:prSet presAssocID="{9FC740E6-0F34-4E1C-A53C-0A6EDB484A5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E7794A1-FD50-4FE2-AF39-365A2984C270}" type="pres">
      <dgm:prSet presAssocID="{9FC740E6-0F34-4E1C-A53C-0A6EDB484A5F}" presName="spaceRect" presStyleCnt="0"/>
      <dgm:spPr/>
    </dgm:pt>
    <dgm:pt modelId="{0AD40391-505F-4E70-B278-36BBB99C83AB}" type="pres">
      <dgm:prSet presAssocID="{9FC740E6-0F34-4E1C-A53C-0A6EDB484A5F}" presName="parTx" presStyleLbl="revTx" presStyleIdx="2" presStyleCnt="5">
        <dgm:presLayoutVars>
          <dgm:chMax val="0"/>
          <dgm:chPref val="0"/>
        </dgm:presLayoutVars>
      </dgm:prSet>
      <dgm:spPr/>
    </dgm:pt>
    <dgm:pt modelId="{3409CA01-0FCC-475D-A080-EFCCB3B72D57}" type="pres">
      <dgm:prSet presAssocID="{DB084F66-D23D-4689-8BE1-FEB66F83DD4E}" presName="sibTrans" presStyleCnt="0"/>
      <dgm:spPr/>
    </dgm:pt>
    <dgm:pt modelId="{6FD0B53A-07D5-4345-9A72-2927E35ACE97}" type="pres">
      <dgm:prSet presAssocID="{A7F19D1F-533C-4C3D-A86A-04B083B90C27}" presName="compNode" presStyleCnt="0"/>
      <dgm:spPr/>
    </dgm:pt>
    <dgm:pt modelId="{A42EC540-8DFD-4D54-89CC-6A57807CF850}" type="pres">
      <dgm:prSet presAssocID="{A7F19D1F-533C-4C3D-A86A-04B083B90C27}" presName="bgRect" presStyleLbl="bgShp" presStyleIdx="3" presStyleCnt="5"/>
      <dgm:spPr/>
    </dgm:pt>
    <dgm:pt modelId="{36F59599-9FB3-4576-93CE-550320ED3F4B}" type="pres">
      <dgm:prSet presAssocID="{A7F19D1F-533C-4C3D-A86A-04B083B90C2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0D660709-7F2C-4FC6-93E3-9F2E2B2EEA97}" type="pres">
      <dgm:prSet presAssocID="{A7F19D1F-533C-4C3D-A86A-04B083B90C27}" presName="spaceRect" presStyleCnt="0"/>
      <dgm:spPr/>
    </dgm:pt>
    <dgm:pt modelId="{CA4E4F3D-7184-45CB-801A-BF9867451E77}" type="pres">
      <dgm:prSet presAssocID="{A7F19D1F-533C-4C3D-A86A-04B083B90C27}" presName="parTx" presStyleLbl="revTx" presStyleIdx="3" presStyleCnt="5">
        <dgm:presLayoutVars>
          <dgm:chMax val="0"/>
          <dgm:chPref val="0"/>
        </dgm:presLayoutVars>
      </dgm:prSet>
      <dgm:spPr/>
    </dgm:pt>
    <dgm:pt modelId="{3109EC2F-2849-4053-AD27-3EC7444BC796}" type="pres">
      <dgm:prSet presAssocID="{3FC8F0D4-B192-4C86-AB55-5C092766776B}" presName="sibTrans" presStyleCnt="0"/>
      <dgm:spPr/>
    </dgm:pt>
    <dgm:pt modelId="{CE9764EC-E87E-4FD7-BDC6-57F0EBDE4109}" type="pres">
      <dgm:prSet presAssocID="{6E96BD7B-00A0-487B-A046-7032E063309F}" presName="compNode" presStyleCnt="0"/>
      <dgm:spPr/>
    </dgm:pt>
    <dgm:pt modelId="{9310A3B4-F4BF-4C74-9AFA-A7E0148BB281}" type="pres">
      <dgm:prSet presAssocID="{6E96BD7B-00A0-487B-A046-7032E063309F}" presName="bgRect" presStyleLbl="bgShp" presStyleIdx="4" presStyleCnt="5"/>
      <dgm:spPr/>
    </dgm:pt>
    <dgm:pt modelId="{CEEC5288-10E0-433B-8411-2A73D1A6B2B5}" type="pres">
      <dgm:prSet presAssocID="{6E96BD7B-00A0-487B-A046-7032E063309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94A65C4E-D6C5-4FB8-B710-8FEEE346E370}" type="pres">
      <dgm:prSet presAssocID="{6E96BD7B-00A0-487B-A046-7032E063309F}" presName="spaceRect" presStyleCnt="0"/>
      <dgm:spPr/>
    </dgm:pt>
    <dgm:pt modelId="{C3425E96-AE72-4306-9A26-470008B0BEAF}" type="pres">
      <dgm:prSet presAssocID="{6E96BD7B-00A0-487B-A046-7032E063309F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F674D705-3F95-43F4-A9B5-403F349B3BE8}" type="presOf" srcId="{56A34F1D-A65D-4BDE-AC0E-8EE781DB7025}" destId="{858AB602-EA3A-495F-820A-705E07B4F425}" srcOrd="0" destOrd="0" presId="urn:microsoft.com/office/officeart/2018/2/layout/IconVerticalSolidList"/>
    <dgm:cxn modelId="{6073421E-2617-44CC-9B73-06FBFA6A8C76}" srcId="{42B5BABA-BC5F-4ECD-BFE9-3D087B238E6E}" destId="{56A34F1D-A65D-4BDE-AC0E-8EE781DB7025}" srcOrd="1" destOrd="0" parTransId="{0E41DEF0-1AC9-4868-B46A-CDEB8055D7FB}" sibTransId="{A1E5AAA2-5E58-42F7-9008-48624FA4FFE6}"/>
    <dgm:cxn modelId="{B50E9721-E724-4603-A5A7-235DC157FB69}" type="presOf" srcId="{6E96BD7B-00A0-487B-A046-7032E063309F}" destId="{C3425E96-AE72-4306-9A26-470008B0BEAF}" srcOrd="0" destOrd="0" presId="urn:microsoft.com/office/officeart/2018/2/layout/IconVerticalSolidList"/>
    <dgm:cxn modelId="{53D9F423-6C86-4006-BC4F-0EA0ED4AF0BC}" type="presOf" srcId="{A7F19D1F-533C-4C3D-A86A-04B083B90C27}" destId="{CA4E4F3D-7184-45CB-801A-BF9867451E77}" srcOrd="0" destOrd="0" presId="urn:microsoft.com/office/officeart/2018/2/layout/IconVerticalSolidList"/>
    <dgm:cxn modelId="{6201995D-F1DC-4734-9C73-F9432876A21E}" srcId="{42B5BABA-BC5F-4ECD-BFE9-3D087B238E6E}" destId="{6E96BD7B-00A0-487B-A046-7032E063309F}" srcOrd="4" destOrd="0" parTransId="{CBBBDEC6-B283-4B2D-8D94-63E19FAA9572}" sibTransId="{9C197B27-328F-4212-A92C-C5FF04443867}"/>
    <dgm:cxn modelId="{74C10F9B-9633-407F-8203-A41A0607C496}" srcId="{42B5BABA-BC5F-4ECD-BFE9-3D087B238E6E}" destId="{9FC740E6-0F34-4E1C-A53C-0A6EDB484A5F}" srcOrd="2" destOrd="0" parTransId="{357B1B72-AF75-4BCA-93E7-917072497447}" sibTransId="{DB084F66-D23D-4689-8BE1-FEB66F83DD4E}"/>
    <dgm:cxn modelId="{5E3E239C-7965-4188-B036-7EEEBBDFBB56}" type="presOf" srcId="{B522D5C9-279E-42CB-9925-6544C8E0436C}" destId="{ED289C13-DAD4-4A34-9421-D405E5D6B596}" srcOrd="0" destOrd="0" presId="urn:microsoft.com/office/officeart/2018/2/layout/IconVerticalSolidList"/>
    <dgm:cxn modelId="{013394AB-3E80-40CD-AFBF-A90B45881EFC}" srcId="{42B5BABA-BC5F-4ECD-BFE9-3D087B238E6E}" destId="{B522D5C9-279E-42CB-9925-6544C8E0436C}" srcOrd="0" destOrd="0" parTransId="{AC95090A-D606-4ED7-B7C9-27F0204D30F8}" sibTransId="{A56A6B06-D6CF-446A-A92C-561DFF798337}"/>
    <dgm:cxn modelId="{BFDC2AAE-88A8-4810-880A-35D3147AF935}" srcId="{42B5BABA-BC5F-4ECD-BFE9-3D087B238E6E}" destId="{A7F19D1F-533C-4C3D-A86A-04B083B90C27}" srcOrd="3" destOrd="0" parTransId="{8BB2F0A1-AC8F-4C55-BB8F-FCE0226EF507}" sibTransId="{3FC8F0D4-B192-4C86-AB55-5C092766776B}"/>
    <dgm:cxn modelId="{056E7CCA-E8A6-4438-8EC6-351932B8FADC}" type="presOf" srcId="{42B5BABA-BC5F-4ECD-BFE9-3D087B238E6E}" destId="{334F2AB4-9179-4E6B-AC15-86EAFC3AC585}" srcOrd="0" destOrd="0" presId="urn:microsoft.com/office/officeart/2018/2/layout/IconVerticalSolidList"/>
    <dgm:cxn modelId="{9F880FDD-612E-45AE-B9AD-26343FA07C0D}" type="presOf" srcId="{9FC740E6-0F34-4E1C-A53C-0A6EDB484A5F}" destId="{0AD40391-505F-4E70-B278-36BBB99C83AB}" srcOrd="0" destOrd="0" presId="urn:microsoft.com/office/officeart/2018/2/layout/IconVerticalSolidList"/>
    <dgm:cxn modelId="{759D7296-CE8F-46E2-9139-C0AA56968995}" type="presParOf" srcId="{334F2AB4-9179-4E6B-AC15-86EAFC3AC585}" destId="{4159DC6E-DFE1-4427-8895-174121F9BF2E}" srcOrd="0" destOrd="0" presId="urn:microsoft.com/office/officeart/2018/2/layout/IconVerticalSolidList"/>
    <dgm:cxn modelId="{FA0C9D29-B60A-4AA7-BA04-28AC5F3A33A9}" type="presParOf" srcId="{4159DC6E-DFE1-4427-8895-174121F9BF2E}" destId="{97C8E524-AA80-4233-8A92-783E7F73594E}" srcOrd="0" destOrd="0" presId="urn:microsoft.com/office/officeart/2018/2/layout/IconVerticalSolidList"/>
    <dgm:cxn modelId="{91788235-2D9B-478D-BDDE-2E865B2E09F0}" type="presParOf" srcId="{4159DC6E-DFE1-4427-8895-174121F9BF2E}" destId="{B9635E76-3E2F-43FC-B4A2-AF1168F9DA21}" srcOrd="1" destOrd="0" presId="urn:microsoft.com/office/officeart/2018/2/layout/IconVerticalSolidList"/>
    <dgm:cxn modelId="{5F6D253D-4C12-49E0-ADAD-DBC7712EE402}" type="presParOf" srcId="{4159DC6E-DFE1-4427-8895-174121F9BF2E}" destId="{94E6CB15-AF60-40C6-A7AB-49D4D6F0B407}" srcOrd="2" destOrd="0" presId="urn:microsoft.com/office/officeart/2018/2/layout/IconVerticalSolidList"/>
    <dgm:cxn modelId="{A46B2407-85AF-4F7B-8055-6A1CC5998715}" type="presParOf" srcId="{4159DC6E-DFE1-4427-8895-174121F9BF2E}" destId="{ED289C13-DAD4-4A34-9421-D405E5D6B596}" srcOrd="3" destOrd="0" presId="urn:microsoft.com/office/officeart/2018/2/layout/IconVerticalSolidList"/>
    <dgm:cxn modelId="{7B0789A3-717C-4514-8767-43C48F41C20B}" type="presParOf" srcId="{334F2AB4-9179-4E6B-AC15-86EAFC3AC585}" destId="{B12916D8-09FE-463E-A2B2-49417AEF1F52}" srcOrd="1" destOrd="0" presId="urn:microsoft.com/office/officeart/2018/2/layout/IconVerticalSolidList"/>
    <dgm:cxn modelId="{CF5E9FEE-86EF-488B-8ABC-4A91EA17EEB6}" type="presParOf" srcId="{334F2AB4-9179-4E6B-AC15-86EAFC3AC585}" destId="{CFE74916-0DD5-49A8-B359-E5EDE78C1913}" srcOrd="2" destOrd="0" presId="urn:microsoft.com/office/officeart/2018/2/layout/IconVerticalSolidList"/>
    <dgm:cxn modelId="{4D3E415B-8007-4122-A7A0-E837B84813CA}" type="presParOf" srcId="{CFE74916-0DD5-49A8-B359-E5EDE78C1913}" destId="{9E7880EB-BF1C-46C4-A83C-6C36F5FBEFCB}" srcOrd="0" destOrd="0" presId="urn:microsoft.com/office/officeart/2018/2/layout/IconVerticalSolidList"/>
    <dgm:cxn modelId="{D58E9A98-FE58-4FA1-9749-B6185BA28D66}" type="presParOf" srcId="{CFE74916-0DD5-49A8-B359-E5EDE78C1913}" destId="{C0131677-0E83-4A85-AC76-7508EB58AED5}" srcOrd="1" destOrd="0" presId="urn:microsoft.com/office/officeart/2018/2/layout/IconVerticalSolidList"/>
    <dgm:cxn modelId="{F2ABBF6F-1B3D-4FF3-986C-65A950521973}" type="presParOf" srcId="{CFE74916-0DD5-49A8-B359-E5EDE78C1913}" destId="{F680F741-5E53-436B-ABD3-48959D9A04A4}" srcOrd="2" destOrd="0" presId="urn:microsoft.com/office/officeart/2018/2/layout/IconVerticalSolidList"/>
    <dgm:cxn modelId="{764545A2-470E-429B-939C-66355F8B0EF1}" type="presParOf" srcId="{CFE74916-0DD5-49A8-B359-E5EDE78C1913}" destId="{858AB602-EA3A-495F-820A-705E07B4F425}" srcOrd="3" destOrd="0" presId="urn:microsoft.com/office/officeart/2018/2/layout/IconVerticalSolidList"/>
    <dgm:cxn modelId="{271418C7-2ACE-4C22-85A8-3650C354B0F3}" type="presParOf" srcId="{334F2AB4-9179-4E6B-AC15-86EAFC3AC585}" destId="{999A03B0-546A-451D-9123-A73C846A1D27}" srcOrd="3" destOrd="0" presId="urn:microsoft.com/office/officeart/2018/2/layout/IconVerticalSolidList"/>
    <dgm:cxn modelId="{13B7AA0A-4F78-4E1C-87A2-4DCCB8876AA6}" type="presParOf" srcId="{334F2AB4-9179-4E6B-AC15-86EAFC3AC585}" destId="{204BF342-51A5-4C30-B7DC-5C6B33B4E79E}" srcOrd="4" destOrd="0" presId="urn:microsoft.com/office/officeart/2018/2/layout/IconVerticalSolidList"/>
    <dgm:cxn modelId="{2257A734-924B-46CE-B07B-EFE0EB807FAC}" type="presParOf" srcId="{204BF342-51A5-4C30-B7DC-5C6B33B4E79E}" destId="{5FE06283-D929-4EAF-B030-7E21E4EB0482}" srcOrd="0" destOrd="0" presId="urn:microsoft.com/office/officeart/2018/2/layout/IconVerticalSolidList"/>
    <dgm:cxn modelId="{E574ED07-B390-4574-A071-57D841E9088C}" type="presParOf" srcId="{204BF342-51A5-4C30-B7DC-5C6B33B4E79E}" destId="{7F2C46B6-C686-4A17-8065-E79C1EFEF0B7}" srcOrd="1" destOrd="0" presId="urn:microsoft.com/office/officeart/2018/2/layout/IconVerticalSolidList"/>
    <dgm:cxn modelId="{E64D3307-93DC-4E13-B28B-639FCF77F5E6}" type="presParOf" srcId="{204BF342-51A5-4C30-B7DC-5C6B33B4E79E}" destId="{CE7794A1-FD50-4FE2-AF39-365A2984C270}" srcOrd="2" destOrd="0" presId="urn:microsoft.com/office/officeart/2018/2/layout/IconVerticalSolidList"/>
    <dgm:cxn modelId="{A8C42B63-E950-436E-997E-DCCE0F18A782}" type="presParOf" srcId="{204BF342-51A5-4C30-B7DC-5C6B33B4E79E}" destId="{0AD40391-505F-4E70-B278-36BBB99C83AB}" srcOrd="3" destOrd="0" presId="urn:microsoft.com/office/officeart/2018/2/layout/IconVerticalSolidList"/>
    <dgm:cxn modelId="{DD2C2297-32CA-4931-AA20-02EBB2F23E18}" type="presParOf" srcId="{334F2AB4-9179-4E6B-AC15-86EAFC3AC585}" destId="{3409CA01-0FCC-475D-A080-EFCCB3B72D57}" srcOrd="5" destOrd="0" presId="urn:microsoft.com/office/officeart/2018/2/layout/IconVerticalSolidList"/>
    <dgm:cxn modelId="{842A6B36-D77C-4E76-88F7-528422C00801}" type="presParOf" srcId="{334F2AB4-9179-4E6B-AC15-86EAFC3AC585}" destId="{6FD0B53A-07D5-4345-9A72-2927E35ACE97}" srcOrd="6" destOrd="0" presId="urn:microsoft.com/office/officeart/2018/2/layout/IconVerticalSolidList"/>
    <dgm:cxn modelId="{1B31FADD-EA5F-44E3-90C0-B509F39A81C0}" type="presParOf" srcId="{6FD0B53A-07D5-4345-9A72-2927E35ACE97}" destId="{A42EC540-8DFD-4D54-89CC-6A57807CF850}" srcOrd="0" destOrd="0" presId="urn:microsoft.com/office/officeart/2018/2/layout/IconVerticalSolidList"/>
    <dgm:cxn modelId="{0C658E82-0107-4A45-ADBB-E91FCC83DA86}" type="presParOf" srcId="{6FD0B53A-07D5-4345-9A72-2927E35ACE97}" destId="{36F59599-9FB3-4576-93CE-550320ED3F4B}" srcOrd="1" destOrd="0" presId="urn:microsoft.com/office/officeart/2018/2/layout/IconVerticalSolidList"/>
    <dgm:cxn modelId="{917F97C7-908B-4138-8E56-90DBBFF26BF0}" type="presParOf" srcId="{6FD0B53A-07D5-4345-9A72-2927E35ACE97}" destId="{0D660709-7F2C-4FC6-93E3-9F2E2B2EEA97}" srcOrd="2" destOrd="0" presId="urn:microsoft.com/office/officeart/2018/2/layout/IconVerticalSolidList"/>
    <dgm:cxn modelId="{88B072B5-B8A3-40B3-9297-92B5D541933C}" type="presParOf" srcId="{6FD0B53A-07D5-4345-9A72-2927E35ACE97}" destId="{CA4E4F3D-7184-45CB-801A-BF9867451E77}" srcOrd="3" destOrd="0" presId="urn:microsoft.com/office/officeart/2018/2/layout/IconVerticalSolidList"/>
    <dgm:cxn modelId="{EE6BD3DE-2507-47FD-81AD-2466EEAA9A7F}" type="presParOf" srcId="{334F2AB4-9179-4E6B-AC15-86EAFC3AC585}" destId="{3109EC2F-2849-4053-AD27-3EC7444BC796}" srcOrd="7" destOrd="0" presId="urn:microsoft.com/office/officeart/2018/2/layout/IconVerticalSolidList"/>
    <dgm:cxn modelId="{B5FFCA5F-22B6-4219-9248-15A36723DA28}" type="presParOf" srcId="{334F2AB4-9179-4E6B-AC15-86EAFC3AC585}" destId="{CE9764EC-E87E-4FD7-BDC6-57F0EBDE4109}" srcOrd="8" destOrd="0" presId="urn:microsoft.com/office/officeart/2018/2/layout/IconVerticalSolidList"/>
    <dgm:cxn modelId="{9AD6B057-B00C-4DED-AD89-82E87B3D31C1}" type="presParOf" srcId="{CE9764EC-E87E-4FD7-BDC6-57F0EBDE4109}" destId="{9310A3B4-F4BF-4C74-9AFA-A7E0148BB281}" srcOrd="0" destOrd="0" presId="urn:microsoft.com/office/officeart/2018/2/layout/IconVerticalSolidList"/>
    <dgm:cxn modelId="{45A79E2A-987E-47D2-AB20-72D8DB9BC376}" type="presParOf" srcId="{CE9764EC-E87E-4FD7-BDC6-57F0EBDE4109}" destId="{CEEC5288-10E0-433B-8411-2A73D1A6B2B5}" srcOrd="1" destOrd="0" presId="urn:microsoft.com/office/officeart/2018/2/layout/IconVerticalSolidList"/>
    <dgm:cxn modelId="{DD7AFA7F-26C4-4EC7-B1F7-BD47647783CF}" type="presParOf" srcId="{CE9764EC-E87E-4FD7-BDC6-57F0EBDE4109}" destId="{94A65C4E-D6C5-4FB8-B710-8FEEE346E370}" srcOrd="2" destOrd="0" presId="urn:microsoft.com/office/officeart/2018/2/layout/IconVerticalSolidList"/>
    <dgm:cxn modelId="{5ED358B2-AEF5-4F94-9CBF-6FBA317B0E2C}" type="presParOf" srcId="{CE9764EC-E87E-4FD7-BDC6-57F0EBDE4109}" destId="{C3425E96-AE72-4306-9A26-470008B0BEA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C8E524-AA80-4233-8A92-783E7F73594E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635E76-3E2F-43FC-B4A2-AF1168F9DA21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289C13-DAD4-4A34-9421-D405E5D6B596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900" kern="1200"/>
            <a:t>TEAM</a:t>
          </a:r>
          <a:endParaRPr lang="en-US" sz="1900" kern="1200"/>
        </a:p>
      </dsp:txBody>
      <dsp:txXfrm>
        <a:off x="1131174" y="4597"/>
        <a:ext cx="5382429" cy="979371"/>
      </dsp:txXfrm>
    </dsp:sp>
    <dsp:sp modelId="{9E7880EB-BF1C-46C4-A83C-6C36F5FBEFCB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131677-0E83-4A85-AC76-7508EB58AED5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8AB602-EA3A-495F-820A-705E07B4F425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900" kern="1200"/>
            <a:t>VISION</a:t>
          </a:r>
          <a:endParaRPr lang="en-US" sz="1900" kern="1200"/>
        </a:p>
      </dsp:txBody>
      <dsp:txXfrm>
        <a:off x="1131174" y="1228812"/>
        <a:ext cx="5382429" cy="979371"/>
      </dsp:txXfrm>
    </dsp:sp>
    <dsp:sp modelId="{5FE06283-D929-4EAF-B030-7E21E4EB0482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2C46B6-C686-4A17-8065-E79C1EFEF0B7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D40391-505F-4E70-B278-36BBB99C83AB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900" kern="1200" cap="all" baseline="0" dirty="0"/>
            <a:t>Minimal Viable </a:t>
          </a:r>
          <a:r>
            <a:rPr lang="de-CH" sz="1900" kern="1200" cap="all" baseline="0" dirty="0" err="1"/>
            <a:t>Product</a:t>
          </a:r>
          <a:endParaRPr lang="en-US" sz="1900" kern="1200" cap="all" baseline="0" dirty="0"/>
        </a:p>
      </dsp:txBody>
      <dsp:txXfrm>
        <a:off x="1131174" y="2453027"/>
        <a:ext cx="5382429" cy="979371"/>
      </dsp:txXfrm>
    </dsp:sp>
    <dsp:sp modelId="{A42EC540-8DFD-4D54-89CC-6A57807CF850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F59599-9FB3-4576-93CE-550320ED3F4B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4E4F3D-7184-45CB-801A-BF9867451E77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900" kern="1200" cap="all" baseline="0" dirty="0" err="1"/>
            <a:t>unique</a:t>
          </a:r>
          <a:r>
            <a:rPr lang="de-CH" sz="1900" kern="1200" cap="all" baseline="0" dirty="0"/>
            <a:t> </a:t>
          </a:r>
          <a:r>
            <a:rPr lang="de-CH" sz="1900" kern="1200" cap="all" baseline="0" dirty="0" err="1"/>
            <a:t>selling</a:t>
          </a:r>
          <a:r>
            <a:rPr lang="de-CH" sz="1900" kern="1200" cap="all" baseline="0" dirty="0"/>
            <a:t> </a:t>
          </a:r>
          <a:r>
            <a:rPr lang="de-CH" sz="1900" kern="1200" cap="all" baseline="0" dirty="0" err="1"/>
            <a:t>proposition</a:t>
          </a:r>
          <a:endParaRPr lang="en-US" sz="1900" kern="1200" cap="all" baseline="0" dirty="0"/>
        </a:p>
      </dsp:txBody>
      <dsp:txXfrm>
        <a:off x="1131174" y="3677241"/>
        <a:ext cx="5382429" cy="979371"/>
      </dsp:txXfrm>
    </dsp:sp>
    <dsp:sp modelId="{9310A3B4-F4BF-4C74-9AFA-A7E0148BB281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EC5288-10E0-433B-8411-2A73D1A6B2B5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425E96-AE72-4306-9A26-470008B0BEAF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900" kern="1200"/>
            <a:t>PRODUCT</a:t>
          </a:r>
          <a:endParaRPr lang="en-US" sz="1900" kern="1200"/>
        </a:p>
      </dsp:txBody>
      <dsp:txXfrm>
        <a:off x="1131174" y="4901456"/>
        <a:ext cx="5382429" cy="9793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5BE63-9E40-4A6A-9565-5A30BD9BCA49}" type="datetimeFigureOut">
              <a:rPr lang="de-CH" smtClean="0"/>
              <a:t>21.02.2020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A7DF45-7375-4E40-882B-DDAC8FF2CFB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44457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312E7-EEF0-48AE-B63E-544D58DE95C6}" type="datetime1">
              <a:rPr lang="de-CH" smtClean="0"/>
              <a:t>21.02.2020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Walter </a:t>
            </a:r>
            <a:r>
              <a:rPr lang="de-CH" dirty="0" err="1"/>
              <a:t>Rothlin</a:t>
            </a:r>
            <a:r>
              <a:rPr lang="de-CH" dirty="0"/>
              <a:t>, Felix Leu, Harry Pfister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E8617-5FDC-4C4D-B2F9-BFDE54AB21B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99408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8D00A-4A12-4210-83FB-FF7754C366B5}" type="datetime1">
              <a:rPr lang="de-CH" smtClean="0"/>
              <a:t>21.02.2020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Walter Rothlin, Felix Leu, Harry Pfister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E8617-5FDC-4C4D-B2F9-BFDE54AB21B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25035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474F7-D141-4AE6-B3BB-FEA3423FA44C}" type="datetime1">
              <a:rPr lang="de-CH" smtClean="0"/>
              <a:t>21.02.2020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Walter Rothlin, Felix Leu, Harry Pfister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E8617-5FDC-4C4D-B2F9-BFDE54AB21B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42093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FIRE FIGHTER FINDER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4DA16-18B5-4237-B76E-3C01FD985F20}" type="datetime1">
              <a:rPr lang="de-CH" smtClean="0"/>
              <a:t>21.02.2020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Walter </a:t>
            </a:r>
            <a:r>
              <a:rPr lang="de-CH" dirty="0" err="1"/>
              <a:t>Rothlin</a:t>
            </a:r>
            <a:r>
              <a:rPr lang="de-CH" dirty="0"/>
              <a:t>, Felix Leu, Harry Pfister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E8617-5FDC-4C4D-B2F9-BFDE54AB21B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8435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DEFE-068B-49D9-96F4-F8B3D5E61323}" type="datetime1">
              <a:rPr lang="de-CH" smtClean="0"/>
              <a:t>21.02.2020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Walter </a:t>
            </a:r>
            <a:r>
              <a:rPr lang="de-CH" dirty="0" err="1"/>
              <a:t>Rothlin</a:t>
            </a:r>
            <a:r>
              <a:rPr lang="de-CH" dirty="0"/>
              <a:t>, Felix Leu, Harry Pfister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E8617-5FDC-4C4D-B2F9-BFDE54AB21BE}" type="slidenum">
              <a:rPr lang="de-CH" smtClean="0"/>
              <a:t>‹Nr.›</a:t>
            </a:fld>
            <a:endParaRPr lang="de-CH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D17077-4F57-4AB3-A8E6-31C7BD98B933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FIRE FIGHTER FINDER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141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A4CB6-3409-48F0-AEED-3C86DE10C174}" type="datetime1">
              <a:rPr lang="de-CH" smtClean="0"/>
              <a:t>21.02.2020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Walter </a:t>
            </a:r>
            <a:r>
              <a:rPr lang="de-CH" dirty="0" err="1"/>
              <a:t>Rothlin</a:t>
            </a:r>
            <a:r>
              <a:rPr lang="de-CH" dirty="0"/>
              <a:t>, Felix Leu, Harry Pfister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E8617-5FDC-4C4D-B2F9-BFDE54AB21BE}" type="slidenum">
              <a:rPr lang="de-CH" smtClean="0"/>
              <a:t>‹Nr.›</a:t>
            </a:fld>
            <a:endParaRPr lang="de-CH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50AAAF6B-BF32-47DE-8918-CA1A75B88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28048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dirty="0"/>
              <a:t>FIRE FIGHTER FINDER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87F81-F166-48A0-AAEE-7AEAF343D2BD}" type="datetime1">
              <a:rPr lang="de-CH" smtClean="0"/>
              <a:t>21.02.2020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Walter </a:t>
            </a:r>
            <a:r>
              <a:rPr lang="de-CH" dirty="0" err="1"/>
              <a:t>Rothlin</a:t>
            </a:r>
            <a:r>
              <a:rPr lang="de-CH" dirty="0"/>
              <a:t>, Felix Leu, Harry Pfister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E8617-5FDC-4C4D-B2F9-BFDE54AB21B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01338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FIRE FIGHTER FINDER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3C862-F811-441F-A3E5-19A7076EBDD8}" type="datetime1">
              <a:rPr lang="de-CH" smtClean="0"/>
              <a:t>21.02.2020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Walter </a:t>
            </a:r>
            <a:r>
              <a:rPr lang="de-CH" dirty="0" err="1"/>
              <a:t>Rothlin</a:t>
            </a:r>
            <a:r>
              <a:rPr lang="de-CH" dirty="0"/>
              <a:t>, Felix Leu, Harry Pfister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E8617-5FDC-4C4D-B2F9-BFDE54AB21B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11353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7396E-411A-4A8A-8606-673B99C5840A}" type="datetime1">
              <a:rPr lang="de-CH" smtClean="0"/>
              <a:t>21.02.2020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Walter </a:t>
            </a:r>
            <a:r>
              <a:rPr lang="de-CH" dirty="0" err="1"/>
              <a:t>Rothlin</a:t>
            </a:r>
            <a:r>
              <a:rPr lang="de-CH" dirty="0"/>
              <a:t>, Felix Leu, Harry Pfister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E8617-5FDC-4C4D-B2F9-BFDE54AB21BE}" type="slidenum">
              <a:rPr lang="de-CH" smtClean="0"/>
              <a:t>‹Nr.›</a:t>
            </a:fld>
            <a:endParaRPr lang="de-CH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948DA7A-28D2-46C2-BD3E-C580011B66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FIRE FIGHTER FINDER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657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3623-E092-4215-8726-BCF0E2F72CF6}" type="datetime1">
              <a:rPr lang="de-CH" smtClean="0"/>
              <a:t>21.02.2020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Walter Rothlin, Felix Leu, Harry Pfister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E8617-5FDC-4C4D-B2F9-BFDE54AB21B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28084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C5DC-6B68-427F-98E0-2A125F382D16}" type="datetime1">
              <a:rPr lang="de-CH" smtClean="0"/>
              <a:t>21.02.2020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Walter Rothlin, Felix Leu, Harry Pfister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E8617-5FDC-4C4D-B2F9-BFDE54AB21B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73440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26366-258F-4B93-B826-EE89C7222CE5}" type="datetime1">
              <a:rPr lang="de-CH" smtClean="0"/>
              <a:t>21.02.2020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Walter Rothlin, Felix Leu, Harry Pfister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E8617-5FDC-4C4D-B2F9-BFDE54AB21BE}" type="slidenum">
              <a:rPr lang="de-CH" smtClean="0"/>
              <a:t>‹Nr.›</a:t>
            </a:fld>
            <a:endParaRPr lang="de-CH"/>
          </a:p>
        </p:txBody>
      </p:sp>
      <p:pic>
        <p:nvPicPr>
          <p:cNvPr id="7" name="Grafik 6" descr="Ein Bild, das Schild, rot, Essen enthält.&#10;&#10;Automatisch generierte Beschreibung">
            <a:extLst>
              <a:ext uri="{FF2B5EF4-FFF2-40B4-BE49-F238E27FC236}">
                <a16:creationId xmlns:a16="http://schemas.microsoft.com/office/drawing/2014/main" id="{66403E1A-9B28-46DD-B824-F53EC48FFDD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525" y="592305"/>
            <a:ext cx="14382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2432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https://map.geo.admin.ch/?lang=de&amp;topic=ech&amp;bgLayer=ch.swisstopo.pixelkarte-farbe&amp;layers=ch.swisstopo.zeitreihen,ch.bfs.gebaeude_wohnungs_register,ch.bav.haltestellen-oev,ch.swisstopo.swisstlm3d-wanderwege,KML%7C%7Chttp:%2F%2Fwww.rothlin.com%2Fmaps%2FHyderanten.xml&amp;layers_visibility=false,false,false,false,true&amp;layers_timestamp=18641231,,,,&amp;E=2709938.66&amp;N=1228186.10&amp;zoom=9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B48D54-61A2-45A3-A44C-AB3E097E98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/>
              <a:t>Fire Fighter Finder</a:t>
            </a:r>
            <a:endParaRPr lang="de-CH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A190865-DE3B-4AAA-88F4-8801B1FBEB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/>
              <a:t>F</a:t>
            </a:r>
            <a:r>
              <a:rPr lang="de-DE" baseline="30000"/>
              <a:t>3</a:t>
            </a:r>
            <a:r>
              <a:rPr lang="de-DE"/>
              <a:t> hilft im Einsatz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56568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50FBEC2-C63A-4748-94EB-30D8FD53A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endParaRPr lang="de-CH" dirty="0">
              <a:solidFill>
                <a:srgbClr val="FFFFFF"/>
              </a:solidFill>
            </a:endParaRPr>
          </a:p>
        </p:txBody>
      </p:sp>
      <p:graphicFrame>
        <p:nvGraphicFramePr>
          <p:cNvPr id="8" name="Inhaltsplatzhalter 2">
            <a:extLst>
              <a:ext uri="{FF2B5EF4-FFF2-40B4-BE49-F238E27FC236}">
                <a16:creationId xmlns:a16="http://schemas.microsoft.com/office/drawing/2014/main" id="{48E22714-0CEB-46DE-A59F-961BAA3D32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576262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Grafik 11">
            <a:extLst>
              <a:ext uri="{FF2B5EF4-FFF2-40B4-BE49-F238E27FC236}">
                <a16:creationId xmlns:a16="http://schemas.microsoft.com/office/drawing/2014/main" id="{A7274EE0-1A29-4006-91E6-F1C436D81E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3165" y="1012004"/>
            <a:ext cx="3400113" cy="1486142"/>
          </a:xfrm>
          <a:prstGeom prst="rect">
            <a:avLst/>
          </a:prstGeom>
        </p:spPr>
      </p:pic>
      <p:sp>
        <p:nvSpPr>
          <p:cNvPr id="14" name="Datumsplatzhalter 23">
            <a:extLst>
              <a:ext uri="{FF2B5EF4-FFF2-40B4-BE49-F238E27FC236}">
                <a16:creationId xmlns:a16="http://schemas.microsoft.com/office/drawing/2014/main" id="{1D69F385-8B23-4F36-B191-DE0D9D307B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74365CB-595E-476B-999D-87434AFA43D1}" type="datetime1">
              <a:rPr lang="de-CH" smtClean="0"/>
              <a:t>21.02.2020</a:t>
            </a:fld>
            <a:endParaRPr lang="de-CH"/>
          </a:p>
        </p:txBody>
      </p:sp>
      <p:sp>
        <p:nvSpPr>
          <p:cNvPr id="15" name="Fußzeilenplatzhalter 24">
            <a:extLst>
              <a:ext uri="{FF2B5EF4-FFF2-40B4-BE49-F238E27FC236}">
                <a16:creationId xmlns:a16="http://schemas.microsoft.com/office/drawing/2014/main" id="{F6449D9D-55DB-49CA-A25F-F6450DF91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/>
              <a:t>Walter Rothlin, Felix Leu, Harry Pfister</a:t>
            </a:r>
            <a:endParaRPr lang="de-CH" dirty="0"/>
          </a:p>
        </p:txBody>
      </p:sp>
      <p:sp>
        <p:nvSpPr>
          <p:cNvPr id="16" name="Foliennummernplatzhalter 25">
            <a:extLst>
              <a:ext uri="{FF2B5EF4-FFF2-40B4-BE49-F238E27FC236}">
                <a16:creationId xmlns:a16="http://schemas.microsoft.com/office/drawing/2014/main" id="{C501A7F5-52E6-4C4F-B6F2-A312E622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51E8617-5FDC-4C4D-B2F9-BFDE54AB21BE}" type="slidenum">
              <a:rPr lang="de-CH" smtClean="0"/>
              <a:t>2</a:t>
            </a:fld>
            <a:endParaRPr lang="de-CH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D4AE4D9-EAFF-48CB-ACAD-72B51A0A2932}"/>
              </a:ext>
            </a:extLst>
          </p:cNvPr>
          <p:cNvSpPr txBox="1"/>
          <p:nvPr/>
        </p:nvSpPr>
        <p:spPr>
          <a:xfrm>
            <a:off x="863029" y="2851662"/>
            <a:ext cx="3416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400" b="1" dirty="0">
                <a:solidFill>
                  <a:srgbClr val="BA1E1A"/>
                </a:solidFill>
              </a:rPr>
              <a:t>F</a:t>
            </a:r>
            <a:r>
              <a:rPr lang="de-CH" sz="2400" b="1" baseline="30000" dirty="0">
                <a:solidFill>
                  <a:srgbClr val="BA1E1A"/>
                </a:solidFill>
              </a:rPr>
              <a:t>3</a:t>
            </a:r>
            <a:r>
              <a:rPr lang="de-CH" sz="2400" b="1" dirty="0">
                <a:solidFill>
                  <a:srgbClr val="BA1E1A"/>
                </a:solidFill>
              </a:rPr>
              <a:t>: Dein</a:t>
            </a:r>
          </a:p>
          <a:p>
            <a:pPr algn="ctr"/>
            <a:r>
              <a:rPr lang="de-CH" sz="2400" b="1" dirty="0">
                <a:solidFill>
                  <a:srgbClr val="BA1E1A"/>
                </a:solidFill>
              </a:rPr>
              <a:t>digitaler Einsatzhelfer</a:t>
            </a:r>
          </a:p>
          <a:p>
            <a:pPr algn="ctr"/>
            <a:r>
              <a:rPr lang="de-CH" sz="2400" b="1" dirty="0">
                <a:solidFill>
                  <a:srgbClr val="BA1E1A"/>
                </a:solidFill>
              </a:rPr>
              <a:t>vor Ort</a:t>
            </a:r>
          </a:p>
        </p:txBody>
      </p:sp>
    </p:spTree>
    <p:extLst>
      <p:ext uri="{BB962C8B-B14F-4D97-AF65-F5344CB8AC3E}">
        <p14:creationId xmlns:p14="http://schemas.microsoft.com/office/powerpoint/2010/main" val="274312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2D10EE-7277-4A8D-917F-0B6CF3CFF8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/>
              <a:t>TEAM</a:t>
            </a:r>
            <a:endParaRPr lang="de-CH" dirty="0"/>
          </a:p>
        </p:txBody>
      </p:sp>
      <p:pic>
        <p:nvPicPr>
          <p:cNvPr id="6" name="Inhaltsplatzhalter 5" descr="Ein Bild, das Person, drinnen, Mann, haltend enthält.&#10;&#10;Automatisch generierte Beschreibung">
            <a:extLst>
              <a:ext uri="{FF2B5EF4-FFF2-40B4-BE49-F238E27FC236}">
                <a16:creationId xmlns:a16="http://schemas.microsoft.com/office/drawing/2014/main" id="{F02E4A2A-5308-45C4-A23E-24D6657575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83" y="3317240"/>
            <a:ext cx="2124551" cy="2832735"/>
          </a:xfrm>
        </p:spPr>
      </p:pic>
      <p:pic>
        <p:nvPicPr>
          <p:cNvPr id="20" name="Grafik 19" descr="Ein Bild, das Person, Mann, drinnen, stehend enthält.&#10;&#10;Automatisch generierte Beschreibung">
            <a:extLst>
              <a:ext uri="{FF2B5EF4-FFF2-40B4-BE49-F238E27FC236}">
                <a16:creationId xmlns:a16="http://schemas.microsoft.com/office/drawing/2014/main" id="{24C6DC15-A588-4951-8373-F94A1C5AF6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4" t="-38193" r="17149" b="36928"/>
          <a:stretch/>
        </p:blipFill>
        <p:spPr>
          <a:xfrm>
            <a:off x="9210017" y="1528105"/>
            <a:ext cx="2143783" cy="4588193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8E20A270-B66F-48B0-813C-3AA642A23668}"/>
              </a:ext>
            </a:extLst>
          </p:cNvPr>
          <p:cNvSpPr txBox="1"/>
          <p:nvPr/>
        </p:nvSpPr>
        <p:spPr>
          <a:xfrm>
            <a:off x="898683" y="2670909"/>
            <a:ext cx="2124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Walter </a:t>
            </a:r>
            <a:r>
              <a:rPr lang="de-CH" dirty="0" err="1"/>
              <a:t>Rothlin</a:t>
            </a:r>
            <a:endParaRPr lang="de-CH" dirty="0"/>
          </a:p>
          <a:p>
            <a:pPr algn="ctr"/>
            <a:r>
              <a:rPr lang="de-CH" dirty="0"/>
              <a:t>CEO / Entwicklung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942DB6E-2CBF-4FA7-A013-E0DFBEF499F3}"/>
              </a:ext>
            </a:extLst>
          </p:cNvPr>
          <p:cNvSpPr txBox="1"/>
          <p:nvPr/>
        </p:nvSpPr>
        <p:spPr>
          <a:xfrm>
            <a:off x="9210016" y="2610244"/>
            <a:ext cx="2124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Harry Pfister</a:t>
            </a:r>
          </a:p>
          <a:p>
            <a:pPr algn="ctr"/>
            <a:r>
              <a:rPr lang="de-CH" dirty="0"/>
              <a:t>Marketing /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CA14F6E-600C-4A7D-B3EB-7EBCC0D779EB}"/>
              </a:ext>
            </a:extLst>
          </p:cNvPr>
          <p:cNvSpPr txBox="1"/>
          <p:nvPr/>
        </p:nvSpPr>
        <p:spPr>
          <a:xfrm>
            <a:off x="4889971" y="2647256"/>
            <a:ext cx="2259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Felix Leu</a:t>
            </a:r>
          </a:p>
          <a:p>
            <a:pPr algn="ctr"/>
            <a:r>
              <a:rPr lang="de-CH" dirty="0"/>
              <a:t>Technik</a:t>
            </a:r>
          </a:p>
        </p:txBody>
      </p:sp>
      <p:sp>
        <p:nvSpPr>
          <p:cNvPr id="24" name="Datumsplatzhalter 23">
            <a:extLst>
              <a:ext uri="{FF2B5EF4-FFF2-40B4-BE49-F238E27FC236}">
                <a16:creationId xmlns:a16="http://schemas.microsoft.com/office/drawing/2014/main" id="{1748AA7E-30C1-47FB-8851-4E67E73B3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365CB-595E-476B-999D-87434AFA43D1}" type="datetime1">
              <a:rPr lang="de-CH" smtClean="0"/>
              <a:t>21.02.2020</a:t>
            </a:fld>
            <a:endParaRPr lang="de-CH"/>
          </a:p>
        </p:txBody>
      </p:sp>
      <p:sp>
        <p:nvSpPr>
          <p:cNvPr id="25" name="Fußzeilenplatzhalter 24">
            <a:extLst>
              <a:ext uri="{FF2B5EF4-FFF2-40B4-BE49-F238E27FC236}">
                <a16:creationId xmlns:a16="http://schemas.microsoft.com/office/drawing/2014/main" id="{340189E4-B06F-48C1-8BB9-49C6B2EB9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Walter Rothlin, Felix Leu, Harry Pfister</a:t>
            </a:r>
            <a:endParaRPr lang="de-CH" dirty="0"/>
          </a:p>
        </p:txBody>
      </p:sp>
      <p:sp>
        <p:nvSpPr>
          <p:cNvPr id="26" name="Foliennummernplatzhalter 25">
            <a:extLst>
              <a:ext uri="{FF2B5EF4-FFF2-40B4-BE49-F238E27FC236}">
                <a16:creationId xmlns:a16="http://schemas.microsoft.com/office/drawing/2014/main" id="{879DB54F-AFE7-48C7-9E85-1C8364559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E8617-5FDC-4C4D-B2F9-BFDE54AB21BE}" type="slidenum">
              <a:rPr lang="de-CH" smtClean="0"/>
              <a:t>3</a:t>
            </a:fld>
            <a:endParaRPr lang="de-CH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A4E5BBE-284C-4912-95A6-214A3AA25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FIRE FIGHTER FINDER</a:t>
            </a:r>
            <a:endParaRPr lang="en-US" dirty="0"/>
          </a:p>
        </p:txBody>
      </p:sp>
      <p:pic>
        <p:nvPicPr>
          <p:cNvPr id="4" name="Grafik 3" descr="Ein Bild, das Person, Mann, stehend, Hemd enthält.&#10;&#10;Automatisch generierte Beschreibung">
            <a:extLst>
              <a:ext uri="{FF2B5EF4-FFF2-40B4-BE49-F238E27FC236}">
                <a16:creationId xmlns:a16="http://schemas.microsoft.com/office/drawing/2014/main" id="{A7F18359-6316-4A25-846D-E643995907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9" t="3899" r="23812" b="32714"/>
          <a:stretch/>
        </p:blipFill>
        <p:spPr>
          <a:xfrm>
            <a:off x="4889972" y="3330733"/>
            <a:ext cx="2259656" cy="283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92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5D95CF-4994-4B74-9D42-DA650927D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VISION</a:t>
            </a:r>
          </a:p>
          <a:p>
            <a:endParaRPr lang="de-CH" dirty="0"/>
          </a:p>
          <a:p>
            <a:pPr marL="0" lvl="0" indent="0" hangingPunct="0">
              <a:buNone/>
            </a:pPr>
            <a:r>
              <a:rPr lang="de-CH" dirty="0"/>
              <a:t>Ein digitales Werkzeug für Feuerwehren im Einsatz zum sicheren und schnellen Finden von Wasserbezugsorten </a:t>
            </a:r>
          </a:p>
          <a:p>
            <a:pPr marL="0" lvl="0" indent="0" hangingPunct="0">
              <a:buNone/>
            </a:pPr>
            <a:r>
              <a:rPr lang="de-CH" dirty="0"/>
              <a:t>Simples Tool für Einsatzkräfte der Feuerwehr, welches ohne Schulung und spezielle Kenntnisse in Notsituationen genutzt werden kann. </a:t>
            </a:r>
          </a:p>
          <a:p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B26BB3-CCED-4DBA-94B9-3E3F886C2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FCED3-D4DC-4BC7-BE55-CBF46DCD2A5B}" type="datetime1">
              <a:rPr lang="de-CH" smtClean="0"/>
              <a:t>21.02.2020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F2328FE-99D3-4C77-8638-C82792F88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Walter Rothlin, Felix Leu, Harry Pfister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5C59E0-693D-44CE-8083-67A1C30F4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E8617-5FDC-4C4D-B2F9-BFDE54AB21BE}" type="slidenum">
              <a:rPr lang="de-CH" smtClean="0"/>
              <a:t>4</a:t>
            </a:fld>
            <a:endParaRPr lang="de-CH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DA65F69-E6D4-414E-A251-1998E072E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FIRE FIGHTER FINDER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978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8937DA-BDF4-4076-8B62-0AF34F890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cap="all" dirty="0" err="1"/>
              <a:t>Fire</a:t>
            </a:r>
            <a:r>
              <a:rPr lang="de-CH" cap="all" dirty="0"/>
              <a:t> Fighter Finder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078F46-183F-45B9-AEB8-9B496D402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cap="all" dirty="0"/>
              <a:t>Minimal Viable </a:t>
            </a:r>
            <a:r>
              <a:rPr lang="de-CH" cap="all" dirty="0" err="1"/>
              <a:t>Product</a:t>
            </a:r>
            <a:r>
              <a:rPr lang="de-CH" cap="all" dirty="0"/>
              <a:t> </a:t>
            </a:r>
            <a:r>
              <a:rPr lang="de-CH" dirty="0"/>
              <a:t>(MVP)</a:t>
            </a:r>
          </a:p>
          <a:p>
            <a:endParaRPr lang="de-CH" dirty="0"/>
          </a:p>
          <a:p>
            <a:pPr marL="0" lvl="0" indent="0" hangingPunct="0">
              <a:buNone/>
            </a:pPr>
            <a:r>
              <a:rPr lang="de-CH" dirty="0"/>
              <a:t>Schnelle, zuverlässige geographische Übersicht über die Wasserbezugsorte des Einsatzgebietes der Feuerwehr.</a:t>
            </a:r>
          </a:p>
          <a:p>
            <a:pPr marL="0" lvl="0" indent="0" hangingPunct="0">
              <a:buNone/>
            </a:pPr>
            <a:r>
              <a:rPr lang="de-CH" dirty="0"/>
              <a:t>Statisches </a:t>
            </a:r>
            <a:r>
              <a:rPr lang="de-CH" dirty="0" err="1"/>
              <a:t>geotagged</a:t>
            </a:r>
            <a:r>
              <a:rPr lang="de-CH" dirty="0"/>
              <a:t> von Hydranten in Wangen (SZ).</a:t>
            </a:r>
          </a:p>
          <a:p>
            <a:pPr marL="0" lvl="0" indent="0" hangingPunct="0">
              <a:buNone/>
            </a:pPr>
            <a:r>
              <a:rPr lang="de-CH" dirty="0"/>
              <a:t>Austesten mit QR-Code auf Feuerwehreinsatzfahrzeugen der Feuerwehr Wangen. </a:t>
            </a:r>
          </a:p>
          <a:p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8A83254-86C8-440B-9B06-266E32FD6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B5920-1ED3-4B6F-8875-7BC0F14D0CAF}" type="datetime1">
              <a:rPr lang="de-CH" smtClean="0"/>
              <a:t>21.02.2020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2B537A-F31D-49DD-83BF-AA4B6E301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Walter Rothlin, Felix Leu, Harry Pfister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AB927A6-E922-4180-AFA1-7FBDBA53B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E8617-5FDC-4C4D-B2F9-BFDE54AB21BE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754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CA2146-34E7-4E77-8F07-0723A4E19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cap="all" dirty="0" err="1"/>
              <a:t>unique</a:t>
            </a:r>
            <a:r>
              <a:rPr lang="de-CH" cap="all" dirty="0"/>
              <a:t> </a:t>
            </a:r>
            <a:r>
              <a:rPr lang="de-CH" cap="all" dirty="0" err="1"/>
              <a:t>selling</a:t>
            </a:r>
            <a:r>
              <a:rPr lang="de-CH" cap="all" dirty="0"/>
              <a:t> </a:t>
            </a:r>
            <a:r>
              <a:rPr lang="de-CH" cap="all" dirty="0" err="1"/>
              <a:t>proposition</a:t>
            </a:r>
            <a:r>
              <a:rPr lang="de-CH" cap="all" dirty="0"/>
              <a:t> (USP)</a:t>
            </a:r>
          </a:p>
          <a:p>
            <a:endParaRPr lang="de-CH" cap="all" dirty="0"/>
          </a:p>
          <a:p>
            <a:pPr marL="0" indent="0" hangingPunct="0">
              <a:buNone/>
            </a:pPr>
            <a:r>
              <a:rPr lang="de-CH" dirty="0"/>
              <a:t>Objektbasierte Informationen werden dem Ereignis angepasst zur Verfügung gestellt.</a:t>
            </a:r>
          </a:p>
          <a:p>
            <a:pPr marL="0" indent="0" hangingPunct="0">
              <a:buNone/>
            </a:pPr>
            <a:r>
              <a:rPr lang="de-CH" dirty="0"/>
              <a:t>Dynamische Veränderungsmöglichkeit im Hydrantennetz jederzeit vom Benutzer möglich.</a:t>
            </a:r>
          </a:p>
          <a:p>
            <a:endParaRPr lang="de-CH" cap="all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35E364-0BFA-45C5-A797-9C96F264D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4DA16-18B5-4237-B76E-3C01FD985F20}" type="datetime1">
              <a:rPr lang="de-CH" smtClean="0"/>
              <a:t>21.02.2020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41161B-A7A8-4216-857C-C123982ED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Walter Rothlin, Felix Leu, Harry Pfister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BA6B2E9-3FF0-4CA9-A713-F96FE2FB8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E8617-5FDC-4C4D-B2F9-BFDE54AB21BE}" type="slidenum">
              <a:rPr lang="de-CH" smtClean="0"/>
              <a:t>6</a:t>
            </a:fld>
            <a:endParaRPr lang="de-CH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1243AD5-AC72-4E71-BDAC-23AB76FEA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FIRE FIGHTER FINDER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017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AF6DAE-3885-46F5-B776-C62DD2B8C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cap="all" dirty="0" err="1"/>
              <a:t>Product</a:t>
            </a:r>
            <a:endParaRPr lang="de-CH" cap="all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A00212-64DC-4C1E-9D6F-EEF2337C1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4DA16-18B5-4237-B76E-3C01FD985F20}" type="datetime1">
              <a:rPr lang="de-CH" smtClean="0"/>
              <a:t>21.02.2020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EA68FD-789E-48FF-995F-B737AB543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Walter Rothlin, Felix Leu, Harry Pfister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5BB7DC-F0A0-4521-A61B-9DBCAC407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E8617-5FDC-4C4D-B2F9-BFDE54AB21BE}" type="slidenum">
              <a:rPr lang="de-CH" smtClean="0"/>
              <a:t>7</a:t>
            </a:fld>
            <a:endParaRPr lang="de-CH"/>
          </a:p>
        </p:txBody>
      </p:sp>
      <p:pic>
        <p:nvPicPr>
          <p:cNvPr id="8" name="Grafik 7" descr="Ein Bild, das Text, Karte enthält.&#10;&#10;Automatisch generierte Beschreibung">
            <a:hlinkClick r:id="rId2"/>
            <a:extLst>
              <a:ext uri="{FF2B5EF4-FFF2-40B4-BE49-F238E27FC236}">
                <a16:creationId xmlns:a16="http://schemas.microsoft.com/office/drawing/2014/main" id="{68764F97-4B71-4D8B-95DC-0E2F79FF1A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87" y="2457773"/>
            <a:ext cx="6905625" cy="380888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5194D77-1EB2-4F8C-8C66-F066161D9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FIRE FIGHTER FINDER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162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</Words>
  <Application>Microsoft Office PowerPoint</Application>
  <PresentationFormat>Breitbild</PresentationFormat>
  <Paragraphs>54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Fire Fighter Finder</vt:lpstr>
      <vt:lpstr>PowerPoint-Präsentation</vt:lpstr>
      <vt:lpstr>FIRE FIGHTER FINDER</vt:lpstr>
      <vt:lpstr>FIRE FIGHTER FINDER</vt:lpstr>
      <vt:lpstr>Fire Fighter Finder</vt:lpstr>
      <vt:lpstr>FIRE FIGHTER FINDER</vt:lpstr>
      <vt:lpstr>FIRE FIGHTER FINDER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Fire Fighter Finder</dc:title>
  <dc:creator>Harry Pfister</dc:creator>
  <cp:lastModifiedBy>Harry Pfister</cp:lastModifiedBy>
  <cp:revision>8</cp:revision>
  <dcterms:created xsi:type="dcterms:W3CDTF">2020-02-20T07:18:37Z</dcterms:created>
  <dcterms:modified xsi:type="dcterms:W3CDTF">2020-02-21T09:58:38Z</dcterms:modified>
</cp:coreProperties>
</file>